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0635ffb3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0635ffb3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0635ffb3c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0635ffb3c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0635ffb3c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0635ffb3c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635ffb3c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635ffb3c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0635ffb3c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0635ffb3c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635ffb3c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0635ffb3c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